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1221d3826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1221d3826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1221d3826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1221d3826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221d3826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1221d3826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080b68900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080b68900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221d382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221d382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080b68900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080b68900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221d3826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221d3826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221d3826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221d3826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325b05e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1325b05e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1221d3826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1221d3826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221d3826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221d3826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ata.mendeley.com/datasets/rxxch9vw59/2" TargetMode="External"/><Relationship Id="rId4" Type="http://schemas.openxmlformats.org/officeDocument/2006/relationships/hyperlink" Target="https://www.kaggle.com/datasets/saifsust/bancap?fbclid=IwAR1sZ1TIM3qUQSjg4UiLL2lZSjzxUbhxG_arHbTA1988GRoSPWYZ4fJEyY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abs/1502.03044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CSE 472 TERM PROJECT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Bangla Caption Generation for Images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729450" y="552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with Images</a:t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5" y="1360775"/>
            <a:ext cx="2947150" cy="19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7537" y="1360775"/>
            <a:ext cx="2772514" cy="19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2451" y="1314288"/>
            <a:ext cx="2879148" cy="204239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168100" y="3536575"/>
            <a:ext cx="290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একজন মানুষ হেঁটে যাচ্ছে।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3227300" y="3550025"/>
            <a:ext cx="273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একটি শিশু জানালা দিয়ে তাকিয়ে আছে।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6125125" y="3556750"/>
            <a:ext cx="286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একটি গাছের নিচে দাড়িয়ে আছে একজন ছেলে এবং পাশে একটি গাছের নিচে দাড়িয়ে আছে।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729450" y="552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with Images</a:t>
            </a:r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4725"/>
            <a:ext cx="2617699" cy="18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050" y="1434725"/>
            <a:ext cx="2805862" cy="187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3850" y="1434725"/>
            <a:ext cx="2805850" cy="18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141200" y="3550025"/>
            <a:ext cx="262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একটি পুরনো বাড়ির সামনে বসে আছে একজন ছেলে।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2904575" y="3570200"/>
            <a:ext cx="280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সরিষা ক্ষেতের মাঝ দিয়ে একজন মানুষ হেঁটে যাচ্ছে।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5876375" y="3590375"/>
            <a:ext cx="280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একজন পুরুষ মাথায় টুপি পরে আছে।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Limitations</a:t>
            </a:r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dataset Consists of only 9154 images and 2 captions for each images and the other with only 8000 </a:t>
            </a:r>
            <a:r>
              <a:rPr lang="en"/>
              <a:t>images and 5 captions for each images.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Most images are related to human face(man and children), boat, river etc. As a result,  model becomes overfit to these specific characters.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BanglaLekhaImageCaptions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https://data.mendeley.com/datasets/rxxch9vw59/2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BAN-Cap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BAN-Cap: English-Bangla Image Descriptions Dataset | Kaggle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Contains images and a json file containing captions for each corresponding image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/>
              <a:t>For example:</a:t>
            </a:r>
            <a:endParaRPr u="sng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>
                <a:solidFill>
                  <a:srgbClr val="3E404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{"filename": "4.png", "caption": ["ছয় জন মানুষ দাড়িয়ে আছে।", "৬ জন মানুষ এলোমেলো দাড়িয়ে আছে, তাদের মাঝে ২ জন ছেলে ৪ জন পুরুষ,  তাদের একজন লুঙ্গী পরে দাড়িয়ে আছে। "]}</a:t>
            </a:r>
            <a:endParaRPr>
              <a:solidFill>
                <a:srgbClr val="3E404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Work(English Caption Generation)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30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Show, Attend and Tell: Neural Image Caption Generation with Visual Attention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[1502.03044] Show, Attend and Tell: Neural Image Caption Generation with Visual Attention (arxiv.org)</a:t>
            </a:r>
            <a:endParaRPr>
              <a:solidFill>
                <a:srgbClr val="3E404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94750" y="1343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Preprocessing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1739000"/>
            <a:ext cx="7688700" cy="3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captions,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have added start tag (&lt;start&gt;) and end tag (&lt;end&gt;)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have replaced multiple space with single space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have removed special characters like punctuation marks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the images,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Resize each image by (224x 224)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Normalize image pixels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Increasing image contrast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032474" y="638750"/>
            <a:ext cx="28308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900950" y="1943100"/>
            <a:ext cx="2975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This is the model architecture we used in our code. Features are extracted from the image, and passed to the cross-attention layers of the Transformer-decoder.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900950" y="3355050"/>
            <a:ext cx="2830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transformer decoder is mainly built from attention layers. It uses self attention to process the sequence being generated and it uses cross attention to attend the images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Using Dataset 1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83725"/>
            <a:ext cx="35814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56825"/>
            <a:ext cx="36766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Using Dataset 2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006250"/>
            <a:ext cx="35814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750" y="2006250"/>
            <a:ext cx="373380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727650" y="518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with Images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0" y="1320475"/>
            <a:ext cx="2840100" cy="18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3000" y="1320475"/>
            <a:ext cx="2840100" cy="18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2050" y="1305138"/>
            <a:ext cx="2886101" cy="192406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107575" y="3462625"/>
            <a:ext cx="278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একটি নৌকায় কয়েকজন মানুষ আছে।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3126450" y="3469350"/>
            <a:ext cx="277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একজন মেয়ে চশমা পরে দাড়িয়ে আছে।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6129125" y="3462625"/>
            <a:ext cx="28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একজন পুরুষ একটি চাকা চালাচ্ছে।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729450" y="552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with Images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25" y="1394375"/>
            <a:ext cx="2637850" cy="195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275" y="1394375"/>
            <a:ext cx="2926351" cy="195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026" y="1397088"/>
            <a:ext cx="2936575" cy="194548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188250" y="3489500"/>
            <a:ext cx="264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একজন নারী মাথায় টুপি পরে আছে।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2976200" y="3489500"/>
            <a:ext cx="292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একজন পুরুষ ও একজন নারী হেঁটে যাচ্ছে।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6048250" y="3489500"/>
            <a:ext cx="292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শহীদ মিনারের সামনে অনেকগুলো ফুল আছে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